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</p:sldIdLst>
  <p:sldSz cx="14630400" cy="8229600"/>
  <p:notesSz cx="8229600" cy="14630400"/>
  <p:embeddedFontLst>
    <p:embeddedFont>
      <p:font typeface="Epilogue" panose="020B0604020202020204" charset="0"/>
      <p:regular r:id="rId15"/>
    </p:embeddedFont>
    <p:embeddedFont>
      <p:font typeface="Fraunces Medium" panose="020B060402020202020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EFF0F4"/>
    <a:srgbClr val="C5C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A1CA8-5915-4FE0-203E-4B9AB41182E4}" v="80" dt="2025-07-18T14:54:28.303"/>
    <p1510:client id="{6E91872B-1987-8C67-B8E1-5A9AB75EAB6F}" v="1" dt="2025-07-18T16:27:03.621"/>
    <p1510:client id="{F9D100EF-B97D-4964-B609-7661F0E136BF}" v="72" dt="2025-07-18T14:30:4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1DCA1CA8-5915-4FE0-203E-4B9AB41182E4}"/>
    <pc:docChg chg="addSld modSld">
      <pc:chgData name="Utilisateur invité" userId="" providerId="Windows Live" clId="Web-{1DCA1CA8-5915-4FE0-203E-4B9AB41182E4}" dt="2025-07-18T14:54:28.303" v="77" actId="1076"/>
      <pc:docMkLst>
        <pc:docMk/>
      </pc:docMkLst>
      <pc:sldChg chg="addSp delSp modSp add replId">
        <pc:chgData name="Utilisateur invité" userId="" providerId="Windows Live" clId="Web-{1DCA1CA8-5915-4FE0-203E-4B9AB41182E4}" dt="2025-07-18T14:54:28.303" v="77" actId="1076"/>
        <pc:sldMkLst>
          <pc:docMk/>
          <pc:sldMk cId="3355966150" sldId="268"/>
        </pc:sldMkLst>
        <pc:spChg chg="mod">
          <ac:chgData name="Utilisateur invité" userId="" providerId="Windows Live" clId="Web-{1DCA1CA8-5915-4FE0-203E-4B9AB41182E4}" dt="2025-07-18T14:54:28.303" v="77" actId="1076"/>
          <ac:spMkLst>
            <pc:docMk/>
            <pc:sldMk cId="3355966150" sldId="268"/>
            <ac:spMk id="3" creationId="{6E48D73A-12E5-2C9E-F3EB-E49076605216}"/>
          </ac:spMkLst>
        </pc:spChg>
        <pc:spChg chg="del">
          <ac:chgData name="Utilisateur invité" userId="" providerId="Windows Live" clId="Web-{1DCA1CA8-5915-4FE0-203E-4B9AB41182E4}" dt="2025-07-18T14:50:21.003" v="37"/>
          <ac:spMkLst>
            <pc:docMk/>
            <pc:sldMk cId="3355966150" sldId="268"/>
            <ac:spMk id="4" creationId="{0DD7A587-479B-6040-344F-E9F9394B9452}"/>
          </ac:spMkLst>
        </pc:spChg>
        <pc:spChg chg="del">
          <ac:chgData name="Utilisateur invité" userId="" providerId="Windows Live" clId="Web-{1DCA1CA8-5915-4FE0-203E-4B9AB41182E4}" dt="2025-07-18T14:50:15.769" v="33"/>
          <ac:spMkLst>
            <pc:docMk/>
            <pc:sldMk cId="3355966150" sldId="268"/>
            <ac:spMk id="5" creationId="{9C9C416B-E022-3388-CA52-303897FB9D4C}"/>
          </ac:spMkLst>
        </pc:spChg>
        <pc:spChg chg="del">
          <ac:chgData name="Utilisateur invité" userId="" providerId="Windows Live" clId="Web-{1DCA1CA8-5915-4FE0-203E-4B9AB41182E4}" dt="2025-07-18T14:50:15.753" v="32"/>
          <ac:spMkLst>
            <pc:docMk/>
            <pc:sldMk cId="3355966150" sldId="268"/>
            <ac:spMk id="6" creationId="{D4B0F02F-53E1-45B8-D5C6-BD6819400BB6}"/>
          </ac:spMkLst>
        </pc:spChg>
        <pc:spChg chg="del">
          <ac:chgData name="Utilisateur invité" userId="" providerId="Windows Live" clId="Web-{1DCA1CA8-5915-4FE0-203E-4B9AB41182E4}" dt="2025-07-18T14:50:15.753" v="31"/>
          <ac:spMkLst>
            <pc:docMk/>
            <pc:sldMk cId="3355966150" sldId="268"/>
            <ac:spMk id="7" creationId="{D7F3199A-AA13-0B68-EFD5-43D7C0661963}"/>
          </ac:spMkLst>
        </pc:spChg>
        <pc:spChg chg="del">
          <ac:chgData name="Utilisateur invité" userId="" providerId="Windows Live" clId="Web-{1DCA1CA8-5915-4FE0-203E-4B9AB41182E4}" dt="2025-07-18T14:50:21.003" v="36"/>
          <ac:spMkLst>
            <pc:docMk/>
            <pc:sldMk cId="3355966150" sldId="268"/>
            <ac:spMk id="8" creationId="{3DC96769-11BF-7171-28C0-BE021181AAC7}"/>
          </ac:spMkLst>
        </pc:spChg>
        <pc:spChg chg="del">
          <ac:chgData name="Utilisateur invité" userId="" providerId="Windows Live" clId="Web-{1DCA1CA8-5915-4FE0-203E-4B9AB41182E4}" dt="2025-07-18T14:50:15.753" v="30"/>
          <ac:spMkLst>
            <pc:docMk/>
            <pc:sldMk cId="3355966150" sldId="268"/>
            <ac:spMk id="9" creationId="{5D6EECD2-B759-A92E-B951-E83016B3915D}"/>
          </ac:spMkLst>
        </pc:spChg>
        <pc:spChg chg="del">
          <ac:chgData name="Utilisateur invité" userId="" providerId="Windows Live" clId="Web-{1DCA1CA8-5915-4FE0-203E-4B9AB41182E4}" dt="2025-07-18T14:50:15.753" v="29"/>
          <ac:spMkLst>
            <pc:docMk/>
            <pc:sldMk cId="3355966150" sldId="268"/>
            <ac:spMk id="10" creationId="{B5AAC7E9-750A-F076-334B-D443BC1AA74F}"/>
          </ac:spMkLst>
        </pc:spChg>
        <pc:spChg chg="del">
          <ac:chgData name="Utilisateur invité" userId="" providerId="Windows Live" clId="Web-{1DCA1CA8-5915-4FE0-203E-4B9AB41182E4}" dt="2025-07-18T14:50:15.753" v="28"/>
          <ac:spMkLst>
            <pc:docMk/>
            <pc:sldMk cId="3355966150" sldId="268"/>
            <ac:spMk id="11" creationId="{F6AA26F1-468E-B0EA-A27E-E257E6890285}"/>
          </ac:spMkLst>
        </pc:spChg>
        <pc:spChg chg="del">
          <ac:chgData name="Utilisateur invité" userId="" providerId="Windows Live" clId="Web-{1DCA1CA8-5915-4FE0-203E-4B9AB41182E4}" dt="2025-07-18T14:50:15.753" v="27"/>
          <ac:spMkLst>
            <pc:docMk/>
            <pc:sldMk cId="3355966150" sldId="268"/>
            <ac:spMk id="12" creationId="{3B57122D-5246-98BC-A8DF-D115D60DC9B6}"/>
          </ac:spMkLst>
        </pc:spChg>
        <pc:spChg chg="del">
          <ac:chgData name="Utilisateur invité" userId="" providerId="Windows Live" clId="Web-{1DCA1CA8-5915-4FE0-203E-4B9AB41182E4}" dt="2025-07-18T14:50:03.628" v="21"/>
          <ac:spMkLst>
            <pc:docMk/>
            <pc:sldMk cId="3355966150" sldId="268"/>
            <ac:spMk id="13" creationId="{93FDE3E9-53D4-8532-5A25-E33529AD7216}"/>
          </ac:spMkLst>
        </pc:spChg>
        <pc:spChg chg="del">
          <ac:chgData name="Utilisateur invité" userId="" providerId="Windows Live" clId="Web-{1DCA1CA8-5915-4FE0-203E-4B9AB41182E4}" dt="2025-07-18T14:50:15.753" v="26"/>
          <ac:spMkLst>
            <pc:docMk/>
            <pc:sldMk cId="3355966150" sldId="268"/>
            <ac:spMk id="14" creationId="{CDCBA790-8DC5-D6FB-5D4A-84EE7846461B}"/>
          </ac:spMkLst>
        </pc:spChg>
        <pc:spChg chg="del">
          <ac:chgData name="Utilisateur invité" userId="" providerId="Windows Live" clId="Web-{1DCA1CA8-5915-4FE0-203E-4B9AB41182E4}" dt="2025-07-18T14:50:15.753" v="25"/>
          <ac:spMkLst>
            <pc:docMk/>
            <pc:sldMk cId="3355966150" sldId="268"/>
            <ac:spMk id="15" creationId="{6124DB79-20CF-AAD9-4F64-A7D41CA29B14}"/>
          </ac:spMkLst>
        </pc:spChg>
        <pc:spChg chg="del">
          <ac:chgData name="Utilisateur invité" userId="" providerId="Windows Live" clId="Web-{1DCA1CA8-5915-4FE0-203E-4B9AB41182E4}" dt="2025-07-18T14:50:21.003" v="35"/>
          <ac:spMkLst>
            <pc:docMk/>
            <pc:sldMk cId="3355966150" sldId="268"/>
            <ac:spMk id="16" creationId="{CA12AB7F-AF99-43DD-6E64-60C06024F5A1}"/>
          </ac:spMkLst>
        </pc:spChg>
        <pc:spChg chg="del">
          <ac:chgData name="Utilisateur invité" userId="" providerId="Windows Live" clId="Web-{1DCA1CA8-5915-4FE0-203E-4B9AB41182E4}" dt="2025-07-18T14:50:15.753" v="24"/>
          <ac:spMkLst>
            <pc:docMk/>
            <pc:sldMk cId="3355966150" sldId="268"/>
            <ac:spMk id="17" creationId="{5C888EE3-ED91-133A-A5F0-B38FC0790812}"/>
          </ac:spMkLst>
        </pc:spChg>
        <pc:spChg chg="del">
          <ac:chgData name="Utilisateur invité" userId="" providerId="Windows Live" clId="Web-{1DCA1CA8-5915-4FE0-203E-4B9AB41182E4}" dt="2025-07-18T14:50:15.753" v="23"/>
          <ac:spMkLst>
            <pc:docMk/>
            <pc:sldMk cId="3355966150" sldId="268"/>
            <ac:spMk id="18" creationId="{D06659AF-B511-08A9-5D99-CE92818616D8}"/>
          </ac:spMkLst>
        </pc:spChg>
        <pc:spChg chg="del">
          <ac:chgData name="Utilisateur invité" userId="" providerId="Windows Live" clId="Web-{1DCA1CA8-5915-4FE0-203E-4B9AB41182E4}" dt="2025-07-18T14:50:15.753" v="22"/>
          <ac:spMkLst>
            <pc:docMk/>
            <pc:sldMk cId="3355966150" sldId="268"/>
            <ac:spMk id="19" creationId="{35B16419-2BD2-6510-19E1-01F47A2B3A10}"/>
          </ac:spMkLst>
        </pc:spChg>
        <pc:spChg chg="add mod">
          <ac:chgData name="Utilisateur invité" userId="" providerId="Windows Live" clId="Web-{1DCA1CA8-5915-4FE0-203E-4B9AB41182E4}" dt="2025-07-18T14:54:16.710" v="76" actId="1076"/>
          <ac:spMkLst>
            <pc:docMk/>
            <pc:sldMk cId="3355966150" sldId="268"/>
            <ac:spMk id="21" creationId="{BD75C277-7FE7-9983-8EDB-D5EB2409F2E0}"/>
          </ac:spMkLst>
        </pc:spChg>
        <pc:spChg chg="add del">
          <ac:chgData name="Utilisateur invité" userId="" providerId="Windows Live" clId="Web-{1DCA1CA8-5915-4FE0-203E-4B9AB41182E4}" dt="2025-07-18T14:52:32.599" v="69"/>
          <ac:spMkLst>
            <pc:docMk/>
            <pc:sldMk cId="3355966150" sldId="268"/>
            <ac:spMk id="22" creationId="{A2A19F0F-2AF5-503B-ABDC-084EE2ED092B}"/>
          </ac:spMkLst>
        </pc:spChg>
        <pc:spChg chg="add del mod">
          <ac:chgData name="Utilisateur invité" userId="" providerId="Windows Live" clId="Web-{1DCA1CA8-5915-4FE0-203E-4B9AB41182E4}" dt="2025-07-18T14:53:57.537" v="73"/>
          <ac:spMkLst>
            <pc:docMk/>
            <pc:sldMk cId="3355966150" sldId="268"/>
            <ac:spMk id="23" creationId="{B29E99CF-880D-FC67-8526-EBCDAA88ADC7}"/>
          </ac:spMkLst>
        </pc:spChg>
        <pc:picChg chg="del">
          <ac:chgData name="Utilisateur invité" userId="" providerId="Windows Live" clId="Web-{1DCA1CA8-5915-4FE0-203E-4B9AB41182E4}" dt="2025-07-18T14:50:15.769" v="34"/>
          <ac:picMkLst>
            <pc:docMk/>
            <pc:sldMk cId="3355966150" sldId="268"/>
            <ac:picMk id="2" creationId="{5E08CD0F-3FD1-28F5-B785-08F4BC9B6704}"/>
          </ac:picMkLst>
        </pc:picChg>
      </pc:sldChg>
    </pc:docChg>
  </pc:docChgLst>
  <pc:docChgLst>
    <pc:chgData name="ETHAN EL HARRAR" userId="c42bf2d876422b1a" providerId="LiveId" clId="{F9D100EF-B97D-4964-B609-7661F0E136BF}"/>
    <pc:docChg chg="undo custSel addSld delSld modSld">
      <pc:chgData name="ETHAN EL HARRAR" userId="c42bf2d876422b1a" providerId="LiveId" clId="{F9D100EF-B97D-4964-B609-7661F0E136BF}" dt="2025-07-18T14:28:50.656" v="1777" actId="20577"/>
      <pc:docMkLst>
        <pc:docMk/>
      </pc:docMkLst>
      <pc:sldChg chg="addSp delSp modSp mod">
        <pc:chgData name="ETHAN EL HARRAR" userId="c42bf2d876422b1a" providerId="LiveId" clId="{F9D100EF-B97D-4964-B609-7661F0E136BF}" dt="2025-07-13T18:04:11.368" v="655" actId="478"/>
        <pc:sldMkLst>
          <pc:docMk/>
          <pc:sldMk cId="0" sldId="256"/>
        </pc:sldMkLst>
        <pc:spChg chg="mod">
          <ac:chgData name="ETHAN EL HARRAR" userId="c42bf2d876422b1a" providerId="LiveId" clId="{F9D100EF-B97D-4964-B609-7661F0E136BF}" dt="2025-07-13T17:57:14.602" v="643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7:57:14.602" v="643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ETHAN EL HARRAR" userId="c42bf2d876422b1a" providerId="LiveId" clId="{F9D100EF-B97D-4964-B609-7661F0E136BF}" dt="2025-07-13T17:56:23.447" v="636" actId="1076"/>
          <ac:spMkLst>
            <pc:docMk/>
            <pc:sldMk cId="0" sldId="256"/>
            <ac:spMk id="8" creationId="{6969BFBC-9A95-626E-D163-C8164B9B3B17}"/>
          </ac:spMkLst>
        </pc:spChg>
        <pc:picChg chg="mod">
          <ac:chgData name="ETHAN EL HARRAR" userId="c42bf2d876422b1a" providerId="LiveId" clId="{F9D100EF-B97D-4964-B609-7661F0E136BF}" dt="2025-07-13T17:56:55.298" v="641" actId="14100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ETHAN EL HARRAR" userId="c42bf2d876422b1a" providerId="LiveId" clId="{F9D100EF-B97D-4964-B609-7661F0E136BF}" dt="2025-07-13T17:12:22.738" v="554" actId="14100"/>
          <ac:picMkLst>
            <pc:docMk/>
            <pc:sldMk cId="0" sldId="256"/>
            <ac:picMk id="1026" creationId="{C5E0E941-4D39-C4AD-900C-A32FA78C4A25}"/>
          </ac:picMkLst>
        </pc:picChg>
      </pc:sldChg>
      <pc:sldChg chg="addSp modSp mod">
        <pc:chgData name="ETHAN EL HARRAR" userId="c42bf2d876422b1a" providerId="LiveId" clId="{F9D100EF-B97D-4964-B609-7661F0E136BF}" dt="2025-07-13T17:00:03.781" v="536" actId="208"/>
        <pc:sldMkLst>
          <pc:docMk/>
          <pc:sldMk cId="0" sldId="257"/>
        </pc:sldMkLst>
        <pc:spChg chg="add mod">
          <ac:chgData name="ETHAN EL HARRAR" userId="c42bf2d876422b1a" providerId="LiveId" clId="{F9D100EF-B97D-4964-B609-7661F0E136BF}" dt="2025-07-13T17:00:03.781" v="536" actId="208"/>
          <ac:spMkLst>
            <pc:docMk/>
            <pc:sldMk cId="0" sldId="257"/>
            <ac:spMk id="9" creationId="{2C017642-B3EF-A86B-31A2-CC3B374D7001}"/>
          </ac:spMkLst>
        </pc:spChg>
      </pc:sldChg>
      <pc:sldChg chg="addSp modSp mod">
        <pc:chgData name="ETHAN EL HARRAR" userId="c42bf2d876422b1a" providerId="LiveId" clId="{F9D100EF-B97D-4964-B609-7661F0E136BF}" dt="2025-07-13T18:06:57.520" v="843" actId="20577"/>
        <pc:sldMkLst>
          <pc:docMk/>
          <pc:sldMk cId="0" sldId="258"/>
        </pc:sldMkLst>
        <pc:spChg chg="mod">
          <ac:chgData name="ETHAN EL HARRAR" userId="c42bf2d876422b1a" providerId="LiveId" clId="{F9D100EF-B97D-4964-B609-7661F0E136BF}" dt="2025-07-13T16:52:07.542" v="141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2:02.076" v="14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2:02.076" v="14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2:02.076" v="14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5:32.049" v="377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5:32.049" v="377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5:32.049" v="377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1:38.370" v="139" actId="1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6:57:40.719" v="532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01:12.056" v="650" actId="20577"/>
          <ac:spMkLst>
            <pc:docMk/>
            <pc:sldMk cId="0" sldId="258"/>
            <ac:spMk id="15" creationId="{00000000-0000-0000-0000-000000000000}"/>
          </ac:spMkLst>
        </pc:spChg>
        <pc:spChg chg="add mod">
          <ac:chgData name="ETHAN EL HARRAR" userId="c42bf2d876422b1a" providerId="LiveId" clId="{F9D100EF-B97D-4964-B609-7661F0E136BF}" dt="2025-07-13T16:52:02.076" v="140" actId="1076"/>
          <ac:spMkLst>
            <pc:docMk/>
            <pc:sldMk cId="0" sldId="258"/>
            <ac:spMk id="16" creationId="{1A312F4B-546B-D323-53FD-4AA8BED4273A}"/>
          </ac:spMkLst>
        </pc:spChg>
        <pc:spChg chg="add mod">
          <ac:chgData name="ETHAN EL HARRAR" userId="c42bf2d876422b1a" providerId="LiveId" clId="{F9D100EF-B97D-4964-B609-7661F0E136BF}" dt="2025-07-13T16:55:32.049" v="377" actId="1076"/>
          <ac:spMkLst>
            <pc:docMk/>
            <pc:sldMk cId="0" sldId="258"/>
            <ac:spMk id="17" creationId="{EE4F971E-3501-5239-41A5-8B94C25B6A45}"/>
          </ac:spMkLst>
        </pc:spChg>
        <pc:spChg chg="add mod">
          <ac:chgData name="ETHAN EL HARRAR" userId="c42bf2d876422b1a" providerId="LiveId" clId="{F9D100EF-B97D-4964-B609-7661F0E136BF}" dt="2025-07-13T17:00:07.353" v="537"/>
          <ac:spMkLst>
            <pc:docMk/>
            <pc:sldMk cId="0" sldId="258"/>
            <ac:spMk id="18" creationId="{14091FBB-B740-D670-4982-682BAE4DA673}"/>
          </ac:spMkLst>
        </pc:spChg>
        <pc:spChg chg="add mod">
          <ac:chgData name="ETHAN EL HARRAR" userId="c42bf2d876422b1a" providerId="LiveId" clId="{F9D100EF-B97D-4964-B609-7661F0E136BF}" dt="2025-07-13T18:06:17.936" v="772" actId="20577"/>
          <ac:spMkLst>
            <pc:docMk/>
            <pc:sldMk cId="0" sldId="258"/>
            <ac:spMk id="19" creationId="{D53BD3A1-5A6F-8780-4E4C-07859D6F9D42}"/>
          </ac:spMkLst>
        </pc:spChg>
        <pc:spChg chg="add mod">
          <ac:chgData name="ETHAN EL HARRAR" userId="c42bf2d876422b1a" providerId="LiveId" clId="{F9D100EF-B97D-4964-B609-7661F0E136BF}" dt="2025-07-13T18:06:57.520" v="843" actId="20577"/>
          <ac:spMkLst>
            <pc:docMk/>
            <pc:sldMk cId="0" sldId="258"/>
            <ac:spMk id="20" creationId="{3E280412-9CAF-7D14-4A0C-D8C4FF57EAFD}"/>
          </ac:spMkLst>
        </pc:spChg>
      </pc:sldChg>
      <pc:sldChg chg="addSp delSp modSp mod">
        <pc:chgData name="ETHAN EL HARRAR" userId="c42bf2d876422b1a" providerId="LiveId" clId="{F9D100EF-B97D-4964-B609-7661F0E136BF}" dt="2025-07-13T17:00:08.955" v="538"/>
        <pc:sldMkLst>
          <pc:docMk/>
          <pc:sldMk cId="0" sldId="259"/>
        </pc:sldMkLst>
        <pc:spChg chg="add mod">
          <ac:chgData name="ETHAN EL HARRAR" userId="c42bf2d876422b1a" providerId="LiveId" clId="{F9D100EF-B97D-4964-B609-7661F0E136BF}" dt="2025-07-13T17:00:08.955" v="538"/>
          <ac:spMkLst>
            <pc:docMk/>
            <pc:sldMk cId="0" sldId="259"/>
            <ac:spMk id="7" creationId="{3A6968A4-3536-A59A-8B22-C019BBD02BE5}"/>
          </ac:spMkLst>
        </pc:spChg>
        <pc:picChg chg="add mod">
          <ac:chgData name="ETHAN EL HARRAR" userId="c42bf2d876422b1a" providerId="LiveId" clId="{F9D100EF-B97D-4964-B609-7661F0E136BF}" dt="2025-07-13T16:46:34.459" v="5" actId="1076"/>
          <ac:picMkLst>
            <pc:docMk/>
            <pc:sldMk cId="0" sldId="259"/>
            <ac:picMk id="6" creationId="{BDAE5DB1-05EE-BEAA-F33A-E4AC6950320B}"/>
          </ac:picMkLst>
        </pc:picChg>
      </pc:sldChg>
      <pc:sldChg chg="addSp modSp">
        <pc:chgData name="ETHAN EL HARRAR" userId="c42bf2d876422b1a" providerId="LiveId" clId="{F9D100EF-B97D-4964-B609-7661F0E136BF}" dt="2025-07-13T17:00:10.536" v="539"/>
        <pc:sldMkLst>
          <pc:docMk/>
          <pc:sldMk cId="0" sldId="260"/>
        </pc:sldMkLst>
        <pc:spChg chg="add mod">
          <ac:chgData name="ETHAN EL HARRAR" userId="c42bf2d876422b1a" providerId="LiveId" clId="{F9D100EF-B97D-4964-B609-7661F0E136BF}" dt="2025-07-13T17:00:10.536" v="539"/>
          <ac:spMkLst>
            <pc:docMk/>
            <pc:sldMk cId="0" sldId="260"/>
            <ac:spMk id="12" creationId="{2E679424-7980-9665-A725-2D61DD8D0634}"/>
          </ac:spMkLst>
        </pc:spChg>
      </pc:sldChg>
      <pc:sldChg chg="addSp modSp">
        <pc:chgData name="ETHAN EL HARRAR" userId="c42bf2d876422b1a" providerId="LiveId" clId="{F9D100EF-B97D-4964-B609-7661F0E136BF}" dt="2025-07-13T17:00:12.249" v="540"/>
        <pc:sldMkLst>
          <pc:docMk/>
          <pc:sldMk cId="0" sldId="261"/>
        </pc:sldMkLst>
        <pc:spChg chg="add mod">
          <ac:chgData name="ETHAN EL HARRAR" userId="c42bf2d876422b1a" providerId="LiveId" clId="{F9D100EF-B97D-4964-B609-7661F0E136BF}" dt="2025-07-13T17:00:12.249" v="540"/>
          <ac:spMkLst>
            <pc:docMk/>
            <pc:sldMk cId="0" sldId="261"/>
            <ac:spMk id="13" creationId="{826DD1DB-42AE-0282-CD6C-8BA46D88AFD2}"/>
          </ac:spMkLst>
        </pc:spChg>
      </pc:sldChg>
      <pc:sldChg chg="addSp modSp">
        <pc:chgData name="ETHAN EL HARRAR" userId="c42bf2d876422b1a" providerId="LiveId" clId="{F9D100EF-B97D-4964-B609-7661F0E136BF}" dt="2025-07-13T17:00:14.420" v="541"/>
        <pc:sldMkLst>
          <pc:docMk/>
          <pc:sldMk cId="0" sldId="262"/>
        </pc:sldMkLst>
        <pc:spChg chg="add mod">
          <ac:chgData name="ETHAN EL HARRAR" userId="c42bf2d876422b1a" providerId="LiveId" clId="{F9D100EF-B97D-4964-B609-7661F0E136BF}" dt="2025-07-13T17:00:14.420" v="541"/>
          <ac:spMkLst>
            <pc:docMk/>
            <pc:sldMk cId="0" sldId="262"/>
            <ac:spMk id="12" creationId="{78851558-8684-127A-A41B-021D82BF671B}"/>
          </ac:spMkLst>
        </pc:spChg>
      </pc:sldChg>
      <pc:sldChg chg="addSp modSp mod">
        <pc:chgData name="ETHAN EL HARRAR" userId="c42bf2d876422b1a" providerId="LiveId" clId="{F9D100EF-B97D-4964-B609-7661F0E136BF}" dt="2025-07-18T14:28:50.656" v="1777" actId="20577"/>
        <pc:sldMkLst>
          <pc:docMk/>
          <pc:sldMk cId="0" sldId="263"/>
        </pc:sldMkLst>
        <pc:spChg chg="mod">
          <ac:chgData name="ETHAN EL HARRAR" userId="c42bf2d876422b1a" providerId="LiveId" clId="{F9D100EF-B97D-4964-B609-7661F0E136BF}" dt="2025-07-18T14:25:41.855" v="1643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ETHAN EL HARRAR" userId="c42bf2d876422b1a" providerId="LiveId" clId="{F9D100EF-B97D-4964-B609-7661F0E136BF}" dt="2025-07-18T14:26:46.275" v="1709" actId="2057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ETHAN EL HARRAR" userId="c42bf2d876422b1a" providerId="LiveId" clId="{F9D100EF-B97D-4964-B609-7661F0E136BF}" dt="2025-07-18T14:28:50.656" v="1777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ETHAN EL HARRAR" userId="c42bf2d876422b1a" providerId="LiveId" clId="{F9D100EF-B97D-4964-B609-7661F0E136BF}" dt="2025-07-18T14:27:07.013" v="1720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ETHAN EL HARRAR" userId="c42bf2d876422b1a" providerId="LiveId" clId="{F9D100EF-B97D-4964-B609-7661F0E136BF}" dt="2025-07-18T14:27:19.210" v="1750" actId="20577"/>
          <ac:spMkLst>
            <pc:docMk/>
            <pc:sldMk cId="0" sldId="263"/>
            <ac:spMk id="17" creationId="{00000000-0000-0000-0000-000000000000}"/>
          </ac:spMkLst>
        </pc:spChg>
        <pc:spChg chg="add mod">
          <ac:chgData name="ETHAN EL HARRAR" userId="c42bf2d876422b1a" providerId="LiveId" clId="{F9D100EF-B97D-4964-B609-7661F0E136BF}" dt="2025-07-13T17:00:16.277" v="542"/>
          <ac:spMkLst>
            <pc:docMk/>
            <pc:sldMk cId="0" sldId="263"/>
            <ac:spMk id="18" creationId="{1F807FF1-1483-940E-7F39-D03E06AC722B}"/>
          </ac:spMkLst>
        </pc:spChg>
      </pc:sldChg>
      <pc:sldChg chg="addSp delSp modSp del mod">
        <pc:chgData name="ETHAN EL HARRAR" userId="c42bf2d876422b1a" providerId="LiveId" clId="{F9D100EF-B97D-4964-B609-7661F0E136BF}" dt="2025-07-13T18:20:23.710" v="961" actId="47"/>
        <pc:sldMkLst>
          <pc:docMk/>
          <pc:sldMk cId="0" sldId="264"/>
        </pc:sldMkLst>
      </pc:sldChg>
      <pc:sldChg chg="addSp delSp modSp mod">
        <pc:chgData name="ETHAN EL HARRAR" userId="c42bf2d876422b1a" providerId="LiveId" clId="{F9D100EF-B97D-4964-B609-7661F0E136BF}" dt="2025-07-13T18:34:58.299" v="1375" actId="20577"/>
        <pc:sldMkLst>
          <pc:docMk/>
          <pc:sldMk cId="0" sldId="265"/>
        </pc:sldMkLst>
        <pc:spChg chg="mod">
          <ac:chgData name="ETHAN EL HARRAR" userId="c42bf2d876422b1a" providerId="LiveId" clId="{F9D100EF-B97D-4964-B609-7661F0E136BF}" dt="2025-07-13T18:20:21.432" v="960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2:54.377" v="1118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4:58.299" v="137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2:14.889" v="1043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3:18.856" v="1146" actId="20577"/>
          <ac:spMkLst>
            <pc:docMk/>
            <pc:sldMk cId="0" sldId="265"/>
            <ac:spMk id="8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2:37.812" v="1076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4:00.390" v="1252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2:44.099" v="1084" actId="20577"/>
          <ac:spMkLst>
            <pc:docMk/>
            <pc:sldMk cId="0" sldId="265"/>
            <ac:spMk id="15" creationId="{00000000-0000-0000-0000-000000000000}"/>
          </ac:spMkLst>
        </pc:spChg>
        <pc:spChg chg="mod">
          <ac:chgData name="ETHAN EL HARRAR" userId="c42bf2d876422b1a" providerId="LiveId" clId="{F9D100EF-B97D-4964-B609-7661F0E136BF}" dt="2025-07-13T18:34:19.900" v="1308" actId="20577"/>
          <ac:spMkLst>
            <pc:docMk/>
            <pc:sldMk cId="0" sldId="265"/>
            <ac:spMk id="16" creationId="{00000000-0000-0000-0000-000000000000}"/>
          </ac:spMkLst>
        </pc:spChg>
        <pc:spChg chg="add mod">
          <ac:chgData name="ETHAN EL HARRAR" userId="c42bf2d876422b1a" providerId="LiveId" clId="{F9D100EF-B97D-4964-B609-7661F0E136BF}" dt="2025-07-13T17:00:20.016" v="544"/>
          <ac:spMkLst>
            <pc:docMk/>
            <pc:sldMk cId="0" sldId="265"/>
            <ac:spMk id="19" creationId="{3C398EC3-8267-C540-1F5F-1A6A2E881AB7}"/>
          </ac:spMkLst>
        </pc:spChg>
        <pc:picChg chg="mod">
          <ac:chgData name="ETHAN EL HARRAR" userId="c42bf2d876422b1a" providerId="LiveId" clId="{F9D100EF-B97D-4964-B609-7661F0E136BF}" dt="2025-07-13T18:31:50.064" v="1018" actId="1076"/>
          <ac:picMkLst>
            <pc:docMk/>
            <pc:sldMk cId="0" sldId="265"/>
            <ac:picMk id="17" creationId="{00000000-0000-0000-0000-000000000000}"/>
          </ac:picMkLst>
        </pc:picChg>
        <pc:picChg chg="add mod">
          <ac:chgData name="ETHAN EL HARRAR" userId="c42bf2d876422b1a" providerId="LiveId" clId="{F9D100EF-B97D-4964-B609-7661F0E136BF}" dt="2025-07-13T18:24:52.402" v="967" actId="1076"/>
          <ac:picMkLst>
            <pc:docMk/>
            <pc:sldMk cId="0" sldId="265"/>
            <ac:picMk id="21" creationId="{D4F88635-D6EE-D6A4-FD09-81495723D90A}"/>
          </ac:picMkLst>
        </pc:picChg>
        <pc:picChg chg="add mod">
          <ac:chgData name="ETHAN EL HARRAR" userId="c42bf2d876422b1a" providerId="LiveId" clId="{F9D100EF-B97D-4964-B609-7661F0E136BF}" dt="2025-07-13T18:25:33.417" v="972" actId="1076"/>
          <ac:picMkLst>
            <pc:docMk/>
            <pc:sldMk cId="0" sldId="265"/>
            <ac:picMk id="23" creationId="{5D61D004-F843-28EE-94DD-E71262538C9B}"/>
          </ac:picMkLst>
        </pc:picChg>
        <pc:picChg chg="add mod">
          <ac:chgData name="ETHAN EL HARRAR" userId="c42bf2d876422b1a" providerId="LiveId" clId="{F9D100EF-B97D-4964-B609-7661F0E136BF}" dt="2025-07-13T18:29:48.828" v="993" actId="207"/>
          <ac:picMkLst>
            <pc:docMk/>
            <pc:sldMk cId="0" sldId="265"/>
            <ac:picMk id="25" creationId="{1B02A646-4868-E755-C3C1-FEA447154B03}"/>
          </ac:picMkLst>
        </pc:picChg>
        <pc:picChg chg="add mod ord">
          <ac:chgData name="ETHAN EL HARRAR" userId="c42bf2d876422b1a" providerId="LiveId" clId="{F9D100EF-B97D-4964-B609-7661F0E136BF}" dt="2025-07-13T18:28:01.178" v="987" actId="171"/>
          <ac:picMkLst>
            <pc:docMk/>
            <pc:sldMk cId="0" sldId="265"/>
            <ac:picMk id="27" creationId="{87B6A1CC-8FCC-2AC0-DD37-55158F989C26}"/>
          </ac:picMkLst>
        </pc:picChg>
        <pc:picChg chg="add mod">
          <ac:chgData name="ETHAN EL HARRAR" userId="c42bf2d876422b1a" providerId="LiveId" clId="{F9D100EF-B97D-4964-B609-7661F0E136BF}" dt="2025-07-13T18:31:59.823" v="1019" actId="1076"/>
          <ac:picMkLst>
            <pc:docMk/>
            <pc:sldMk cId="0" sldId="265"/>
            <ac:picMk id="31" creationId="{E7200020-475E-CA0C-CE8C-39D3EB68DA70}"/>
          </ac:picMkLst>
        </pc:picChg>
        <pc:picChg chg="add mod ord">
          <ac:chgData name="ETHAN EL HARRAR" userId="c42bf2d876422b1a" providerId="LiveId" clId="{F9D100EF-B97D-4964-B609-7661F0E136BF}" dt="2025-07-13T18:31:12.534" v="1003" actId="171"/>
          <ac:picMkLst>
            <pc:docMk/>
            <pc:sldMk cId="0" sldId="265"/>
            <ac:picMk id="32" creationId="{879173DF-C39B-8801-9F4C-F5998BFA16BB}"/>
          </ac:picMkLst>
        </pc:picChg>
      </pc:sldChg>
      <pc:sldChg chg="addSp delSp modSp mod">
        <pc:chgData name="ETHAN EL HARRAR" userId="c42bf2d876422b1a" providerId="LiveId" clId="{F9D100EF-B97D-4964-B609-7661F0E136BF}" dt="2025-07-13T18:04:56.147" v="662" actId="478"/>
        <pc:sldMkLst>
          <pc:docMk/>
          <pc:sldMk cId="0" sldId="266"/>
        </pc:sldMkLst>
        <pc:spChg chg="add mod">
          <ac:chgData name="ETHAN EL HARRAR" userId="c42bf2d876422b1a" providerId="LiveId" clId="{F9D100EF-B97D-4964-B609-7661F0E136BF}" dt="2025-07-13T17:00:22.505" v="545"/>
          <ac:spMkLst>
            <pc:docMk/>
            <pc:sldMk cId="0" sldId="266"/>
            <ac:spMk id="20" creationId="{7EAC2C05-B7AD-B529-5ECF-0B93946A876A}"/>
          </ac:spMkLst>
        </pc:spChg>
        <pc:picChg chg="add del">
          <ac:chgData name="ETHAN EL HARRAR" userId="c42bf2d876422b1a" providerId="LiveId" clId="{F9D100EF-B97D-4964-B609-7661F0E136BF}" dt="2025-07-13T18:04:56.147" v="662" actId="478"/>
          <ac:picMkLst>
            <pc:docMk/>
            <pc:sldMk cId="0" sldId="266"/>
            <ac:picMk id="2" creationId="{00000000-0000-0000-0000-000000000000}"/>
          </ac:picMkLst>
        </pc:picChg>
      </pc:sldChg>
      <pc:sldChg chg="addSp delSp modSp add mod">
        <pc:chgData name="ETHAN EL HARRAR" userId="c42bf2d876422b1a" providerId="LiveId" clId="{F9D100EF-B97D-4964-B609-7661F0E136BF}" dt="2025-07-13T19:54:33.259" v="1629" actId="14100"/>
        <pc:sldMkLst>
          <pc:docMk/>
          <pc:sldMk cId="3038705155" sldId="267"/>
        </pc:sldMkLst>
        <pc:spChg chg="mod">
          <ac:chgData name="ETHAN EL HARRAR" userId="c42bf2d876422b1a" providerId="LiveId" clId="{F9D100EF-B97D-4964-B609-7661F0E136BF}" dt="2025-07-13T19:39:51.305" v="1523" actId="20577"/>
          <ac:spMkLst>
            <pc:docMk/>
            <pc:sldMk cId="3038705155" sldId="267"/>
            <ac:spMk id="2" creationId="{45B99945-B5A2-65D9-A296-F584B16F4552}"/>
          </ac:spMkLst>
        </pc:spChg>
        <pc:spChg chg="add mod">
          <ac:chgData name="ETHAN EL HARRAR" userId="c42bf2d876422b1a" providerId="LiveId" clId="{F9D100EF-B97D-4964-B609-7661F0E136BF}" dt="2025-07-13T19:44:01.297" v="1623" actId="14100"/>
          <ac:spMkLst>
            <pc:docMk/>
            <pc:sldMk cId="3038705155" sldId="267"/>
            <ac:spMk id="20" creationId="{B5BEC0AF-F6EE-7D83-C080-95727C2BBB38}"/>
          </ac:spMkLst>
        </pc:spChg>
        <pc:spChg chg="add mod">
          <ac:chgData name="ETHAN EL HARRAR" userId="c42bf2d876422b1a" providerId="LiveId" clId="{F9D100EF-B97D-4964-B609-7661F0E136BF}" dt="2025-07-13T19:43:44.888" v="1620" actId="1076"/>
          <ac:spMkLst>
            <pc:docMk/>
            <pc:sldMk cId="3038705155" sldId="267"/>
            <ac:spMk id="21" creationId="{A5643EE2-0429-9341-53CE-FA4B6FB57F83}"/>
          </ac:spMkLst>
        </pc:spChg>
        <pc:spChg chg="add mod">
          <ac:chgData name="ETHAN EL HARRAR" userId="c42bf2d876422b1a" providerId="LiveId" clId="{F9D100EF-B97D-4964-B609-7661F0E136BF}" dt="2025-07-13T19:42:17.164" v="1585" actId="255"/>
          <ac:spMkLst>
            <pc:docMk/>
            <pc:sldMk cId="3038705155" sldId="267"/>
            <ac:spMk id="22" creationId="{36CBD5A4-65BC-4D49-5EE8-C5CDB583E0EF}"/>
          </ac:spMkLst>
        </pc:spChg>
        <pc:spChg chg="add mod">
          <ac:chgData name="ETHAN EL HARRAR" userId="c42bf2d876422b1a" providerId="LiveId" clId="{F9D100EF-B97D-4964-B609-7661F0E136BF}" dt="2025-07-13T19:42:40.056" v="1612" actId="20577"/>
          <ac:spMkLst>
            <pc:docMk/>
            <pc:sldMk cId="3038705155" sldId="267"/>
            <ac:spMk id="23" creationId="{98EA878C-E541-85C5-6A9D-56AFC659A824}"/>
          </ac:spMkLst>
        </pc:spChg>
        <pc:spChg chg="add mod">
          <ac:chgData name="ETHAN EL HARRAR" userId="c42bf2d876422b1a" providerId="LiveId" clId="{F9D100EF-B97D-4964-B609-7661F0E136BF}" dt="2025-07-13T19:43:28.456" v="1617" actId="1076"/>
          <ac:spMkLst>
            <pc:docMk/>
            <pc:sldMk cId="3038705155" sldId="267"/>
            <ac:spMk id="25" creationId="{623D7D37-3529-7E88-A760-37A243DAE057}"/>
          </ac:spMkLst>
        </pc:spChg>
        <pc:spChg chg="add mod">
          <ac:chgData name="ETHAN EL HARRAR" userId="c42bf2d876422b1a" providerId="LiveId" clId="{F9D100EF-B97D-4964-B609-7661F0E136BF}" dt="2025-07-13T19:43:28.456" v="1617" actId="1076"/>
          <ac:spMkLst>
            <pc:docMk/>
            <pc:sldMk cId="3038705155" sldId="267"/>
            <ac:spMk id="26" creationId="{4D823E5C-4B18-194C-9ED7-0F1517B660A8}"/>
          </ac:spMkLst>
        </pc:spChg>
        <pc:spChg chg="add mod">
          <ac:chgData name="ETHAN EL HARRAR" userId="c42bf2d876422b1a" providerId="LiveId" clId="{F9D100EF-B97D-4964-B609-7661F0E136BF}" dt="2025-07-13T19:43:28.456" v="1617" actId="1076"/>
          <ac:spMkLst>
            <pc:docMk/>
            <pc:sldMk cId="3038705155" sldId="267"/>
            <ac:spMk id="27" creationId="{4EF900B0-1429-DC65-4332-29420A86BBFA}"/>
          </ac:spMkLst>
        </pc:spChg>
        <pc:spChg chg="add mod">
          <ac:chgData name="ETHAN EL HARRAR" userId="c42bf2d876422b1a" providerId="LiveId" clId="{F9D100EF-B97D-4964-B609-7661F0E136BF}" dt="2025-07-13T19:43:58" v="1622" actId="1076"/>
          <ac:spMkLst>
            <pc:docMk/>
            <pc:sldMk cId="3038705155" sldId="267"/>
            <ac:spMk id="31" creationId="{A9D2DEC1-4468-70AD-3BEC-B9182DE73845}"/>
          </ac:spMkLst>
        </pc:spChg>
        <pc:spChg chg="add mod">
          <ac:chgData name="ETHAN EL HARRAR" userId="c42bf2d876422b1a" providerId="LiveId" clId="{F9D100EF-B97D-4964-B609-7661F0E136BF}" dt="2025-07-13T19:43:58" v="1622" actId="1076"/>
          <ac:spMkLst>
            <pc:docMk/>
            <pc:sldMk cId="3038705155" sldId="267"/>
            <ac:spMk id="32" creationId="{496CD791-AEC0-02D9-9331-5D8C1F51CD01}"/>
          </ac:spMkLst>
        </pc:spChg>
        <pc:spChg chg="add mod">
          <ac:chgData name="ETHAN EL HARRAR" userId="c42bf2d876422b1a" providerId="LiveId" clId="{F9D100EF-B97D-4964-B609-7661F0E136BF}" dt="2025-07-13T19:43:58" v="1622" actId="1076"/>
          <ac:spMkLst>
            <pc:docMk/>
            <pc:sldMk cId="3038705155" sldId="267"/>
            <ac:spMk id="33" creationId="{EF7EB9B0-3D0A-CC1D-648C-D679807AADD1}"/>
          </ac:spMkLst>
        </pc:spChg>
        <pc:spChg chg="add mod">
          <ac:chgData name="ETHAN EL HARRAR" userId="c42bf2d876422b1a" providerId="LiveId" clId="{F9D100EF-B97D-4964-B609-7661F0E136BF}" dt="2025-07-13T19:44:19.353" v="1625" actId="1076"/>
          <ac:spMkLst>
            <pc:docMk/>
            <pc:sldMk cId="3038705155" sldId="267"/>
            <ac:spMk id="34" creationId="{662C225F-9485-8AB1-B7D3-23BF333EF766}"/>
          </ac:spMkLst>
        </pc:spChg>
        <pc:picChg chg="add mod">
          <ac:chgData name="ETHAN EL HARRAR" userId="c42bf2d876422b1a" providerId="LiveId" clId="{F9D100EF-B97D-4964-B609-7661F0E136BF}" dt="2025-07-13T19:54:33.259" v="1629" actId="14100"/>
          <ac:picMkLst>
            <pc:docMk/>
            <pc:sldMk cId="3038705155" sldId="267"/>
            <ac:picMk id="37" creationId="{EE193391-9115-4128-AAE0-3166828A6E27}"/>
          </ac:picMkLst>
        </pc:picChg>
      </pc:sldChg>
    </pc:docChg>
  </pc:docChgLst>
  <pc:docChgLst>
    <pc:chgData name="Utilisateur invité" providerId="Windows Live" clId="Web-{6E91872B-1987-8C67-B8E1-5A9AB75EAB6F}"/>
    <pc:docChg chg="modSld">
      <pc:chgData name="Utilisateur invité" userId="" providerId="Windows Live" clId="Web-{6E91872B-1987-8C67-B8E1-5A9AB75EAB6F}" dt="2025-07-18T16:27:03.621" v="0" actId="1076"/>
      <pc:docMkLst>
        <pc:docMk/>
      </pc:docMkLst>
      <pc:sldChg chg="modSp">
        <pc:chgData name="Utilisateur invité" userId="" providerId="Windows Live" clId="Web-{6E91872B-1987-8C67-B8E1-5A9AB75EAB6F}" dt="2025-07-18T16:27:03.621" v="0" actId="1076"/>
        <pc:sldMkLst>
          <pc:docMk/>
          <pc:sldMk cId="0" sldId="256"/>
        </pc:sldMkLst>
        <pc:picChg chg="mod">
          <ac:chgData name="Utilisateur invité" userId="" providerId="Windows Live" clId="Web-{6E91872B-1987-8C67-B8E1-5A9AB75EAB6F}" dt="2025-07-18T16:27:03.621" v="0" actId="1076"/>
          <ac:picMkLst>
            <pc:docMk/>
            <pc:sldMk cId="0" sldId="256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666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13EC-7A76-042B-CFBC-B3BF28521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84FF7-710B-D6E4-1E48-193CA66F3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6E709-052A-A623-A1C5-C867BD0BB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EAD9D-C244-7183-3CD7-678C3E08D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DE77-9F6F-B336-51BA-8CD4552C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C4B7B-66EE-D775-32C5-F028ACF6C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CF29C-481B-487D-B01F-7BC3C2446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BB384-92AD-A602-058F-E178152D4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face-projet-annuel.onrende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705" y="-79200"/>
            <a:ext cx="506529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7563"/>
            <a:ext cx="8061452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600" b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Système interactif de </a:t>
            </a:r>
            <a:r>
              <a:rPr lang="en-US" sz="4600" b="1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détection</a:t>
            </a:r>
            <a:r>
              <a:rPr lang="en-US" sz="4600" b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et de classification de déchets</a:t>
            </a:r>
            <a:endParaRPr lang="en-US" sz="4600" b="1"/>
          </a:p>
        </p:txBody>
      </p:sp>
      <p:sp>
        <p:nvSpPr>
          <p:cNvPr id="4" name="Text 1"/>
          <p:cNvSpPr/>
          <p:nvPr/>
        </p:nvSpPr>
        <p:spPr>
          <a:xfrm>
            <a:off x="793790" y="46309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b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Projet technique annuel, combinant vision par ordinateur en live et enjeu environnementale.</a:t>
            </a:r>
            <a:endParaRPr lang="en-US" sz="1900" b="1"/>
          </a:p>
        </p:txBody>
      </p:sp>
      <p:pic>
        <p:nvPicPr>
          <p:cNvPr id="1026" name="Picture 2" descr="École ESGI - Achievement Industry">
            <a:extLst>
              <a:ext uri="{FF2B5EF4-FFF2-40B4-BE49-F238E27FC236}">
                <a16:creationId xmlns:a16="http://schemas.microsoft.com/office/drawing/2014/main" id="{C5E0E941-4D39-C4AD-900C-A32FA78C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84925"/>
            <a:ext cx="2413085" cy="16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69BFBC-9A95-626E-D163-C8164B9B3B17}"/>
              </a:ext>
            </a:extLst>
          </p:cNvPr>
          <p:cNvSpPr txBox="1"/>
          <p:nvPr/>
        </p:nvSpPr>
        <p:spPr>
          <a:xfrm>
            <a:off x="793790" y="7439027"/>
            <a:ext cx="5593766" cy="574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indent="0">
              <a:lnSpc>
                <a:spcPts val="2850"/>
              </a:lnSpc>
              <a:buNone/>
              <a:defRPr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defRPr>
            </a:lvl1pPr>
          </a:lstStyle>
          <a:p>
            <a:r>
              <a:rPr lang="fr-FR" sz="1900"/>
              <a:t>Par Romain Dehaese &amp; Ethan Elharrar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52D9-4C4C-3BA1-3E91-1E22D400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5B99945-B5A2-65D9-A296-F584B16F4552}"/>
              </a:ext>
            </a:extLst>
          </p:cNvPr>
          <p:cNvSpPr/>
          <p:nvPr/>
        </p:nvSpPr>
        <p:spPr>
          <a:xfrm>
            <a:off x="793790" y="1251109"/>
            <a:ext cx="8113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</a:rPr>
              <a:t>Architecture cloud &amp; Déploiement</a:t>
            </a:r>
            <a:endParaRPr lang="en-US" sz="44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249166-64A6-0B1B-1DEF-BBA8779CE620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BEC0AF-F6EE-7D83-C080-95727C2BBB38}"/>
              </a:ext>
            </a:extLst>
          </p:cNvPr>
          <p:cNvSpPr/>
          <p:nvPr/>
        </p:nvSpPr>
        <p:spPr>
          <a:xfrm>
            <a:off x="793790" y="2243470"/>
            <a:ext cx="8293395" cy="1967023"/>
          </a:xfrm>
          <a:prstGeom prst="rect">
            <a:avLst/>
          </a:prstGeom>
          <a:solidFill>
            <a:srgbClr val="080E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643EE2-0429-9341-53CE-FA4B6FB57F83}"/>
              </a:ext>
            </a:extLst>
          </p:cNvPr>
          <p:cNvSpPr/>
          <p:nvPr/>
        </p:nvSpPr>
        <p:spPr>
          <a:xfrm>
            <a:off x="793790" y="4692491"/>
            <a:ext cx="8293395" cy="2137144"/>
          </a:xfrm>
          <a:prstGeom prst="rect">
            <a:avLst/>
          </a:prstGeom>
          <a:solidFill>
            <a:srgbClr val="080E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6CBD5A4-65BC-4D49-5EE8-C5CDB583E0EF}"/>
              </a:ext>
            </a:extLst>
          </p:cNvPr>
          <p:cNvSpPr txBox="1"/>
          <p:nvPr/>
        </p:nvSpPr>
        <p:spPr>
          <a:xfrm>
            <a:off x="1180214" y="2445488"/>
            <a:ext cx="3540642" cy="450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indent="0">
              <a:lnSpc>
                <a:spcPts val="2250"/>
              </a:lnSpc>
              <a:buNone/>
              <a:defRPr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defRPr>
            </a:lvl1pPr>
          </a:lstStyle>
          <a:p>
            <a:r>
              <a:rPr lang="fr-FR" sz="2000"/>
              <a:t>Frontend </a:t>
            </a:r>
            <a:r>
              <a:rPr lang="fr-FR" sz="2000" err="1"/>
              <a:t>React</a:t>
            </a:r>
            <a:endParaRPr lang="fr-FR" sz="200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8EA878C-E541-85C5-6A9D-56AFC659A824}"/>
              </a:ext>
            </a:extLst>
          </p:cNvPr>
          <p:cNvSpPr txBox="1"/>
          <p:nvPr/>
        </p:nvSpPr>
        <p:spPr>
          <a:xfrm>
            <a:off x="1180214" y="4922505"/>
            <a:ext cx="3540642" cy="450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indent="0">
              <a:lnSpc>
                <a:spcPts val="2250"/>
              </a:lnSpc>
              <a:buNone/>
              <a:defRPr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defRPr>
            </a:lvl1pPr>
          </a:lstStyle>
          <a:p>
            <a:r>
              <a:rPr lang="fr-FR" sz="2000"/>
              <a:t>Backend </a:t>
            </a:r>
            <a:r>
              <a:rPr lang="fr-FR" sz="2000" err="1"/>
              <a:t>FastAPI</a:t>
            </a:r>
            <a:endParaRPr lang="fr-FR" sz="200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23D7D37-3529-7E88-A760-37A243DAE057}"/>
              </a:ext>
            </a:extLst>
          </p:cNvPr>
          <p:cNvSpPr/>
          <p:nvPr/>
        </p:nvSpPr>
        <p:spPr>
          <a:xfrm>
            <a:off x="1064565" y="2933798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Déployé sur Render pour l'hébergement statique</a:t>
            </a:r>
            <a:endParaRPr lang="en-US" sz="155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4D823E5C-4B18-194C-9ED7-0F1517B660A8}"/>
              </a:ext>
            </a:extLst>
          </p:cNvPr>
          <p:cNvSpPr/>
          <p:nvPr/>
        </p:nvSpPr>
        <p:spPr>
          <a:xfrm>
            <a:off x="1064565" y="3320751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interactive avec visualisation vidéo</a:t>
            </a:r>
            <a:endParaRPr lang="en-US" sz="155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4EF900B0-1429-DC65-4332-29420A86BBFA}"/>
              </a:ext>
            </a:extLst>
          </p:cNvPr>
          <p:cNvSpPr/>
          <p:nvPr/>
        </p:nvSpPr>
        <p:spPr>
          <a:xfrm>
            <a:off x="1064565" y="3707704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Cadres de détection personnalisables</a:t>
            </a:r>
            <a:endParaRPr lang="en-US" sz="155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A9D2DEC1-4468-70AD-3BEC-B9182DE73845}"/>
              </a:ext>
            </a:extLst>
          </p:cNvPr>
          <p:cNvSpPr/>
          <p:nvPr/>
        </p:nvSpPr>
        <p:spPr>
          <a:xfrm>
            <a:off x="1064564" y="5362635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Hébergé sur Google Colab avec GPU gratuit</a:t>
            </a:r>
            <a:endParaRPr lang="en-US" sz="155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496CD791-AEC0-02D9-9331-5D8C1F51CD01}"/>
              </a:ext>
            </a:extLst>
          </p:cNvPr>
          <p:cNvSpPr/>
          <p:nvPr/>
        </p:nvSpPr>
        <p:spPr>
          <a:xfrm>
            <a:off x="1064564" y="5749588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Tunnel Ngrok pour exposition API publique</a:t>
            </a:r>
            <a:endParaRPr lang="en-US" sz="155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EF7EB9B0-3D0A-CC1D-648C-D679807AADD1}"/>
              </a:ext>
            </a:extLst>
          </p:cNvPr>
          <p:cNvSpPr/>
          <p:nvPr/>
        </p:nvSpPr>
        <p:spPr>
          <a:xfrm>
            <a:off x="1064564" y="6136541"/>
            <a:ext cx="73125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REST pour détection YOLOv8</a:t>
            </a:r>
            <a:endParaRPr lang="en-US" sz="155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662C225F-9485-8AB1-B7D3-23BF333EF766}"/>
              </a:ext>
            </a:extLst>
          </p:cNvPr>
          <p:cNvSpPr/>
          <p:nvPr/>
        </p:nvSpPr>
        <p:spPr>
          <a:xfrm>
            <a:off x="843345" y="7059649"/>
            <a:ext cx="77550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architecture exploite les ressources GPU gratuites de Colab tout en offrant une expérience utilisateur optimale via React.</a:t>
            </a:r>
            <a:endParaRPr lang="en-US" sz="1550"/>
          </a:p>
        </p:txBody>
      </p:sp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EE193391-9115-4128-AAE0-3166828A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586" y="0"/>
            <a:ext cx="483781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6862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Perspectives futures</a:t>
            </a:r>
            <a:endParaRPr lang="en-US" sz="4300"/>
          </a:p>
        </p:txBody>
      </p:sp>
      <p:sp>
        <p:nvSpPr>
          <p:cNvPr id="4" name="Shape 1"/>
          <p:cNvSpPr/>
          <p:nvPr/>
        </p:nvSpPr>
        <p:spPr>
          <a:xfrm>
            <a:off x="6257449" y="1625679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340019" y="1666935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/>
          </a:p>
        </p:txBody>
      </p:sp>
      <p:sp>
        <p:nvSpPr>
          <p:cNvPr id="6" name="Text 3"/>
          <p:cNvSpPr/>
          <p:nvPr/>
        </p:nvSpPr>
        <p:spPr>
          <a:xfrm>
            <a:off x="6973372" y="170140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Optimisation edge</a:t>
            </a:r>
            <a:endParaRPr lang="en-US" sz="2150"/>
          </a:p>
        </p:txBody>
      </p:sp>
      <p:sp>
        <p:nvSpPr>
          <p:cNvPr id="7" name="Text 4"/>
          <p:cNvSpPr/>
          <p:nvPr/>
        </p:nvSpPr>
        <p:spPr>
          <a:xfrm>
            <a:off x="6973372" y="2177772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Déploiement sur périphériques à faibles ressources pour usage en classe</a:t>
            </a:r>
            <a:endParaRPr lang="en-US" sz="1700"/>
          </a:p>
        </p:txBody>
      </p:sp>
      <p:sp>
        <p:nvSpPr>
          <p:cNvPr id="8" name="Shape 5"/>
          <p:cNvSpPr/>
          <p:nvPr/>
        </p:nvSpPr>
        <p:spPr>
          <a:xfrm>
            <a:off x="6257449" y="332315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6340019" y="3364409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/>
          </a:p>
        </p:txBody>
      </p:sp>
      <p:sp>
        <p:nvSpPr>
          <p:cNvPr id="10" name="Text 7"/>
          <p:cNvSpPr/>
          <p:nvPr/>
        </p:nvSpPr>
        <p:spPr>
          <a:xfrm>
            <a:off x="6973372" y="339887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Base de données</a:t>
            </a:r>
            <a:endParaRPr lang="en-US" sz="2150"/>
          </a:p>
        </p:txBody>
      </p:sp>
      <p:sp>
        <p:nvSpPr>
          <p:cNvPr id="11" name="Text 8"/>
          <p:cNvSpPr/>
          <p:nvPr/>
        </p:nvSpPr>
        <p:spPr>
          <a:xfrm>
            <a:off x="6973372" y="3875246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Stockage des interactions pour analyse des erreurs fréquentes</a:t>
            </a:r>
            <a:endParaRPr lang="en-US" sz="1700"/>
          </a:p>
        </p:txBody>
      </p:sp>
      <p:sp>
        <p:nvSpPr>
          <p:cNvPr id="12" name="Shape 9"/>
          <p:cNvSpPr/>
          <p:nvPr/>
        </p:nvSpPr>
        <p:spPr>
          <a:xfrm>
            <a:off x="6257449" y="5020628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340019" y="5061883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/>
          </a:p>
        </p:txBody>
      </p:sp>
      <p:sp>
        <p:nvSpPr>
          <p:cNvPr id="14" name="Text 11"/>
          <p:cNvSpPr/>
          <p:nvPr/>
        </p:nvSpPr>
        <p:spPr>
          <a:xfrm>
            <a:off x="6973372" y="5096351"/>
            <a:ext cx="288619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statistique</a:t>
            </a:r>
            <a:endParaRPr lang="en-US" sz="2150"/>
          </a:p>
        </p:txBody>
      </p:sp>
      <p:sp>
        <p:nvSpPr>
          <p:cNvPr id="15" name="Text 12"/>
          <p:cNvSpPr/>
          <p:nvPr/>
        </p:nvSpPr>
        <p:spPr>
          <a:xfrm>
            <a:off x="6973372" y="5572720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Visualisation des progrès d'apprentissage des élèves</a:t>
            </a:r>
            <a:endParaRPr lang="en-US" sz="1700"/>
          </a:p>
        </p:txBody>
      </p:sp>
      <p:sp>
        <p:nvSpPr>
          <p:cNvPr id="16" name="Shape 13"/>
          <p:cNvSpPr/>
          <p:nvPr/>
        </p:nvSpPr>
        <p:spPr>
          <a:xfrm>
            <a:off x="6257449" y="6365677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6340019" y="6406932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00"/>
          </a:p>
        </p:txBody>
      </p:sp>
      <p:sp>
        <p:nvSpPr>
          <p:cNvPr id="18" name="Text 15"/>
          <p:cNvSpPr/>
          <p:nvPr/>
        </p:nvSpPr>
        <p:spPr>
          <a:xfrm>
            <a:off x="6973372" y="6441400"/>
            <a:ext cx="317134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Amélioration du modèle</a:t>
            </a:r>
            <a:endParaRPr lang="en-US" sz="2150"/>
          </a:p>
        </p:txBody>
      </p:sp>
      <p:sp>
        <p:nvSpPr>
          <p:cNvPr id="19" name="Text 16"/>
          <p:cNvSpPr/>
          <p:nvPr/>
        </p:nvSpPr>
        <p:spPr>
          <a:xfrm>
            <a:off x="6973372" y="6917769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Pipeline continu d'enrichissement du dataset et réentraînement</a:t>
            </a:r>
            <a:endParaRPr lang="en-US" sz="1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AC2C05-B7AD-B529-5ECF-0B93946A876A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B9A4-C063-79C5-0F65-9CED034B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E48D73A-12E5-2C9E-F3EB-E49076605216}"/>
              </a:ext>
            </a:extLst>
          </p:cNvPr>
          <p:cNvSpPr/>
          <p:nvPr/>
        </p:nvSpPr>
        <p:spPr>
          <a:xfrm>
            <a:off x="4149680" y="1319784"/>
            <a:ext cx="6328883" cy="936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Fraunces Medium"/>
              </a:rPr>
              <a:t>Place à la </a:t>
            </a:r>
            <a:r>
              <a:rPr lang="en-US" sz="6000" b="1" err="1">
                <a:solidFill>
                  <a:srgbClr val="FFFFFF"/>
                </a:solidFill>
                <a:latin typeface="Fraunces Medium"/>
              </a:rPr>
              <a:t>démo</a:t>
            </a:r>
            <a:endParaRPr lang="fr-FR" sz="6000" b="1">
              <a:ea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132433-268F-27E9-6C6B-E34F93CA262D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BD75C277-7FE7-9983-8EDB-D5EB2409F2E0}"/>
              </a:ext>
            </a:extLst>
          </p:cNvPr>
          <p:cNvSpPr/>
          <p:nvPr/>
        </p:nvSpPr>
        <p:spPr>
          <a:xfrm>
            <a:off x="4428649" y="3768516"/>
            <a:ext cx="5770945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400"/>
              </a:lnSpc>
            </a:pPr>
            <a:r>
              <a:rPr lang="en-US" sz="400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https://interface-projet-annuel.onrender.com/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96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Objectif du projet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9014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Développer un système interactif permettant :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3468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</a:t>
            </a:r>
            <a:r>
              <a:rPr lang="en-US" sz="17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détection</a:t>
            </a: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automatique des déchets en temps réel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273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correction pédagogique par les utilisateurs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715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L'amélioration continue du modèle de classification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2826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 tout dans une interface adaptée aux enfants pour l'éducation environnementale.</a:t>
            </a:r>
            <a:endParaRPr lang="en-US" sz="175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52512"/>
            <a:ext cx="6244709" cy="3373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017642-B3EF-A86B-31A2-CC3B374D7001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08515" y="511493"/>
            <a:ext cx="4866799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Technologies utilisées</a:t>
            </a:r>
            <a:endParaRPr lang="en-US" sz="3650" b="1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15" y="1371719"/>
            <a:ext cx="464939" cy="4649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08515" y="1948219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1800" b="1"/>
          </a:p>
        </p:txBody>
      </p:sp>
      <p:sp>
        <p:nvSpPr>
          <p:cNvPr id="6" name="Text 2"/>
          <p:cNvSpPr/>
          <p:nvPr/>
        </p:nvSpPr>
        <p:spPr>
          <a:xfrm>
            <a:off x="4308515" y="2350412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React + Vite + TypeScript : pour une interface réactive et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pédagogique</a:t>
            </a:r>
            <a:endParaRPr lang="en-US" sz="1450"/>
          </a:p>
        </p:txBody>
      </p:sp>
      <p:sp>
        <p:nvSpPr>
          <p:cNvPr id="7" name="Text 3"/>
          <p:cNvSpPr/>
          <p:nvPr/>
        </p:nvSpPr>
        <p:spPr>
          <a:xfrm>
            <a:off x="4308515" y="2759511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TailwindCSS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pour le style responsive et moderne</a:t>
            </a:r>
            <a:endParaRPr lang="en-US" sz="14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515" y="3642836"/>
            <a:ext cx="464939" cy="4649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08515" y="4214943"/>
            <a:ext cx="250269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</a:t>
            </a:r>
            <a:r>
              <a:rPr lang="en-US" sz="1800"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ligence </a:t>
            </a:r>
            <a:r>
              <a:rPr lang="en-US" b="1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</a:t>
            </a:r>
            <a:r>
              <a:rPr lang="en-US" sz="1800" b="1" err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tificielle</a:t>
            </a:r>
            <a:r>
              <a:rPr lang="en-US" sz="1800"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&amp; Dataset</a:t>
            </a:r>
            <a:endParaRPr lang="en-US" sz="1800" b="1"/>
          </a:p>
        </p:txBody>
      </p:sp>
      <p:sp>
        <p:nvSpPr>
          <p:cNvPr id="10" name="Text 5"/>
          <p:cNvSpPr/>
          <p:nvPr/>
        </p:nvSpPr>
        <p:spPr>
          <a:xfrm>
            <a:off x="4308515" y="4617136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YOLOv8 : pour la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détection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et segmentation en temps réel</a:t>
            </a:r>
            <a:endParaRPr lang="en-US" sz="1450"/>
          </a:p>
        </p:txBody>
      </p:sp>
      <p:sp>
        <p:nvSpPr>
          <p:cNvPr id="11" name="Text 6"/>
          <p:cNvSpPr/>
          <p:nvPr/>
        </p:nvSpPr>
        <p:spPr>
          <a:xfrm>
            <a:off x="4308515" y="5026235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Roboflow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Annotation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initiale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des données</a:t>
            </a:r>
            <a:endParaRPr lang="en-US" sz="14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515" y="5913953"/>
            <a:ext cx="464939" cy="4649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08515" y="6611303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1800" b="1"/>
          </a:p>
        </p:txBody>
      </p:sp>
      <p:sp>
        <p:nvSpPr>
          <p:cNvPr id="14" name="Text 8"/>
          <p:cNvSpPr/>
          <p:nvPr/>
        </p:nvSpPr>
        <p:spPr>
          <a:xfrm>
            <a:off x="4308515" y="7013496"/>
            <a:ext cx="4390317" cy="330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FastAPI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+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Uvicorn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API  Rest &amp; streaming video</a:t>
            </a:r>
            <a:endParaRPr lang="en-US" sz="1450"/>
          </a:p>
        </p:txBody>
      </p:sp>
      <p:sp>
        <p:nvSpPr>
          <p:cNvPr id="15" name="Text 9"/>
          <p:cNvSpPr/>
          <p:nvPr/>
        </p:nvSpPr>
        <p:spPr>
          <a:xfrm>
            <a:off x="4308515" y="7422594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Python+OpenCV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Traitement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d’images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&amp; flux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caméra</a:t>
            </a:r>
            <a:endParaRPr lang="en-US" sz="145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1A312F4B-546B-D323-53FD-4AA8BED4273A}"/>
              </a:ext>
            </a:extLst>
          </p:cNvPr>
          <p:cNvSpPr/>
          <p:nvPr/>
        </p:nvSpPr>
        <p:spPr>
          <a:xfrm>
            <a:off x="4308514" y="3166159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Canvas HTML5 :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clics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sur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objet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détectés</a:t>
            </a:r>
            <a:endParaRPr lang="en-US" sz="145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EE4F971E-3501-5239-41A5-8B94C25B6A45}"/>
              </a:ext>
            </a:extLst>
          </p:cNvPr>
          <p:cNvSpPr/>
          <p:nvPr/>
        </p:nvSpPr>
        <p:spPr>
          <a:xfrm>
            <a:off x="4308513" y="5379613"/>
            <a:ext cx="967097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GitHub Actions :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Automatisation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du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réentrainement</a:t>
            </a:r>
            <a:endParaRPr lang="en-US" sz="14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091FBB-B740-D670-4982-682BAE4DA673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D53BD3A1-5A6F-8780-4E4C-07859D6F9D42}"/>
              </a:ext>
            </a:extLst>
          </p:cNvPr>
          <p:cNvSpPr/>
          <p:nvPr/>
        </p:nvSpPr>
        <p:spPr>
          <a:xfrm>
            <a:off x="9758821" y="7013495"/>
            <a:ext cx="4390317" cy="330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Ngrok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+ </a:t>
            </a:r>
            <a:r>
              <a:rPr lang="en-US" sz="14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COlab</a:t>
            </a: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: Exposition Cloud &amp; GPU</a:t>
            </a:r>
            <a:endParaRPr lang="en-US" sz="145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3E280412-9CAF-7D14-4A0C-D8C4FF57EAFD}"/>
              </a:ext>
            </a:extLst>
          </p:cNvPr>
          <p:cNvSpPr/>
          <p:nvPr/>
        </p:nvSpPr>
        <p:spPr>
          <a:xfrm>
            <a:off x="9758821" y="7406157"/>
            <a:ext cx="4390317" cy="330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Docker + Render : Déploiement Cloud</a:t>
            </a:r>
            <a:endParaRPr lang="en-US" sz="1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7434"/>
            <a:ext cx="6517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Architecture applicative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6489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BDAE5DB1-05EE-BEAA-F33A-E4AC6950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0" y="2465304"/>
            <a:ext cx="6618607" cy="46814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968A4-3536-A59A-8B22-C019BBD02BE5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3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Interface frontend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417088"/>
            <a:ext cx="3744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Conception et mise en place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29982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Projet React + Vite avec TypeScript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34404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Intégration de TailwindCSS pour le style responsive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38826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 intuitive pour public jeune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4472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Défis surmontés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93790" y="50534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Configuration correcte de Tailwind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793790" y="54956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Résolution des problèmes de compatibilité</a:t>
            </a:r>
            <a:endParaRPr lang="en-US" sz="175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45425"/>
            <a:ext cx="6244709" cy="382059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9521" y="65211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679424-7980-9665-A725-2D61DD8D0634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6648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Intégration pédagogique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515791"/>
            <a:ext cx="2871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Catégories cliquables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641074" y="300620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Liste interactive de types de déchets avec émojis intuitifs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982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Interaction utilisateur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Sélection simple des catégories par les enfants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3202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Dialogues de correction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Interface CorrectionDialog pour reclassifier les déchets mal identifiés</a:t>
            </a:r>
            <a:endParaRPr lang="en-US" sz="1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6DD1DB-42AE-0282-CD6C-8BA46D88AFD2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425"/>
            <a:ext cx="6256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Intégration de YOLOv8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Fonctionnement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Détection d'objets en temps réel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Segmentation précise des déchets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Traitement via OpenCV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Défis techniques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Configuration des caméras (indices variables)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Gestion des logs volumineux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Optimisation des performances</a:t>
            </a:r>
            <a:endParaRPr lang="en-US" sz="175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799517"/>
            <a:ext cx="6244709" cy="33735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851558-8684-127A-A41B-021D82BF671B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5387697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Construction du dataset</a:t>
            </a:r>
            <a:endParaRPr lang="en-US" sz="370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1037511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Importation initiale</a:t>
            </a:r>
            <a:endParaRPr lang="en-US" sz="1850"/>
          </a:p>
        </p:txBody>
      </p:sp>
      <p:sp>
        <p:nvSpPr>
          <p:cNvPr id="5" name="Text 3"/>
          <p:cNvSpPr/>
          <p:nvPr/>
        </p:nvSpPr>
        <p:spPr>
          <a:xfrm>
            <a:off x="1037511" y="2082165"/>
            <a:ext cx="129325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Images brutes classées par catégories de déchets</a:t>
            </a:r>
            <a:endParaRPr lang="en-US" sz="1450"/>
          </a:p>
        </p:txBody>
      </p:sp>
      <p:sp>
        <p:nvSpPr>
          <p:cNvPr id="6" name="Shape 4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320522" y="2947749"/>
            <a:ext cx="3419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Découpage en sous-ensembles</a:t>
            </a:r>
            <a:endParaRPr lang="en-US" sz="1850"/>
          </a:p>
        </p:txBody>
      </p:sp>
      <p:sp>
        <p:nvSpPr>
          <p:cNvPr id="8" name="Text 6"/>
          <p:cNvSpPr/>
          <p:nvPr/>
        </p:nvSpPr>
        <p:spPr>
          <a:xfrm>
            <a:off x="1320522" y="3355658"/>
            <a:ext cx="1264955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(80%), Validation (20%)</a:t>
            </a:r>
            <a:endParaRPr lang="en-US" sz="1450"/>
          </a:p>
        </p:txBody>
      </p:sp>
      <p:sp>
        <p:nvSpPr>
          <p:cNvPr id="9" name="Shape 7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1603534" y="4221242"/>
            <a:ext cx="23736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Annotation manuelle</a:t>
            </a:r>
            <a:endParaRPr lang="en-US" sz="1850"/>
          </a:p>
        </p:txBody>
      </p:sp>
      <p:sp>
        <p:nvSpPr>
          <p:cNvPr id="11" name="Text 9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Sous-ensemble équilibré (40 images/classe) via Roboflow</a:t>
            </a:r>
            <a:endParaRPr lang="en-US" sz="1450"/>
          </a:p>
        </p:txBody>
      </p:sp>
      <p:sp>
        <p:nvSpPr>
          <p:cNvPr id="12" name="Shape 10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886545" y="5494734"/>
            <a:ext cx="31545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Entraînement modèle initial pour Fine-tuner</a:t>
            </a:r>
            <a:endParaRPr lang="en-US" sz="1850"/>
          </a:p>
        </p:txBody>
      </p:sp>
      <p:sp>
        <p:nvSpPr>
          <p:cNvPr id="14" name="Text 12"/>
          <p:cNvSpPr/>
          <p:nvPr/>
        </p:nvSpPr>
        <p:spPr>
          <a:xfrm>
            <a:off x="1886545" y="5902643"/>
            <a:ext cx="1208353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Premier modèle YOLOv8 léger sur données annotées manuellement</a:t>
            </a:r>
            <a:endParaRPr lang="en-US" sz="1450"/>
          </a:p>
        </p:txBody>
      </p:sp>
      <p:sp>
        <p:nvSpPr>
          <p:cNvPr id="15" name="Shape 13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603534" y="6768227"/>
            <a:ext cx="275689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Annotation automatique du dataset</a:t>
            </a:r>
            <a:endParaRPr lang="en-US" sz="1850"/>
          </a:p>
        </p:txBody>
      </p:sp>
      <p:sp>
        <p:nvSpPr>
          <p:cNvPr id="17" name="Text 15"/>
          <p:cNvSpPr/>
          <p:nvPr/>
        </p:nvSpPr>
        <p:spPr>
          <a:xfrm>
            <a:off x="1603534" y="717613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 complet annoté via le modèle initial pour permettre le fine-tuning</a:t>
            </a:r>
            <a:endParaRPr lang="en-US" sz="14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807FF1-1483-940E-7F39-D03E06AC722B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113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Cycle d’apprentissage continue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Entrainement automatique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127517" y="3351967"/>
            <a:ext cx="45649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Réentrainement</a:t>
            </a: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automatique du  modèle (GitHub Actions)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Détection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Détection des déchets yolov8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Click/Correction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ICorrection</a:t>
            </a: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par </a:t>
            </a:r>
            <a:r>
              <a:rPr lang="en-US" sz="175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l’utilisateur</a:t>
            </a:r>
            <a:endParaRPr lang="en-US" sz="175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</a:rPr>
              <a:t>(interface interactive)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Stockage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Stockage des corrections &amp;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BECEF"/>
                </a:solidFill>
                <a:latin typeface="Epilogue" pitchFamily="34" charset="0"/>
              </a:rPr>
              <a:t>Nettoyage des données</a:t>
            </a:r>
            <a:endParaRPr lang="en-US" sz="17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7B6A1CC-8FCC-2AC0-DD37-55158F989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6546" y="5569573"/>
            <a:ext cx="1114937" cy="59786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79173DF-C39B-8801-9F4C-F5998BFA16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4108" y="3180347"/>
            <a:ext cx="1114937" cy="5978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398EC3-8267-C540-1F5F-1A6A2E881AB7}"/>
              </a:ext>
            </a:extLst>
          </p:cNvPr>
          <p:cNvSpPr/>
          <p:nvPr/>
        </p:nvSpPr>
        <p:spPr>
          <a:xfrm>
            <a:off x="12801600" y="7640053"/>
            <a:ext cx="1720516" cy="493294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4F88635-D6EE-D6A4-FD09-81495723D9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4151" y="3211833"/>
            <a:ext cx="670378" cy="6703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D61D004-F843-28EE-94DD-E71262538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9389" y="5541521"/>
            <a:ext cx="510952" cy="625916"/>
          </a:xfrm>
          <a:prstGeom prst="rect">
            <a:avLst/>
          </a:prstGeom>
        </p:spPr>
      </p:pic>
      <p:pic>
        <p:nvPicPr>
          <p:cNvPr id="25" name="Graphique 24" descr="Disque avec un remplissage uni">
            <a:extLst>
              <a:ext uri="{FF2B5EF4-FFF2-40B4-BE49-F238E27FC236}">
                <a16:creationId xmlns:a16="http://schemas.microsoft.com/office/drawing/2014/main" id="{1B02A646-4868-E755-C3C1-FEA447154B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6365" y="5505603"/>
            <a:ext cx="532176" cy="532176"/>
          </a:xfrm>
          <a:prstGeom prst="rect">
            <a:avLst/>
          </a:prstGeom>
        </p:spPr>
      </p:pic>
      <p:pic>
        <p:nvPicPr>
          <p:cNvPr id="31" name="Graphique 30" descr="Flèche en cercle avec un remplissage uni">
            <a:extLst>
              <a:ext uri="{FF2B5EF4-FFF2-40B4-BE49-F238E27FC236}">
                <a16:creationId xmlns:a16="http://schemas.microsoft.com/office/drawing/2014/main" id="{E7200020-475E-CA0C-CE8C-39D3EB68DA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619" y="3250838"/>
            <a:ext cx="772328" cy="772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ETHAN EL HARRAR</dc:creator>
  <cp:revision>1</cp:revision>
  <dcterms:created xsi:type="dcterms:W3CDTF">2025-07-13T15:28:29Z</dcterms:created>
  <dcterms:modified xsi:type="dcterms:W3CDTF">2025-07-18T16:27:08Z</dcterms:modified>
</cp:coreProperties>
</file>